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22"/>
  </p:notesMasterIdLst>
  <p:handoutMasterIdLst>
    <p:handoutMasterId r:id="rId23"/>
  </p:handoutMasterIdLst>
  <p:sldIdLst>
    <p:sldId id="257" r:id="rId6"/>
    <p:sldId id="256"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A446"/>
    <a:srgbClr val="05B0F0"/>
    <a:srgbClr val="193B5B"/>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2</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5</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6</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9</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10</a:t>
            </a:fld>
            <a:endParaRPr lang="fr-FR"/>
          </a:p>
        </p:txBody>
      </p:sp>
    </p:spTree>
    <p:extLst>
      <p:ext uri="{BB962C8B-B14F-4D97-AF65-F5344CB8AC3E}">
        <p14:creationId xmlns:p14="http://schemas.microsoft.com/office/powerpoint/2010/main" val="3716724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13</a:t>
            </a:fld>
            <a:endParaRPr lang="fr-FR"/>
          </a:p>
        </p:txBody>
      </p:sp>
    </p:spTree>
    <p:extLst>
      <p:ext uri="{BB962C8B-B14F-4D97-AF65-F5344CB8AC3E}">
        <p14:creationId xmlns:p14="http://schemas.microsoft.com/office/powerpoint/2010/main" val="2813007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14</a:t>
            </a:fld>
            <a:endParaRPr lang="fr-FR"/>
          </a:p>
        </p:txBody>
      </p:sp>
    </p:spTree>
    <p:extLst>
      <p:ext uri="{BB962C8B-B14F-4D97-AF65-F5344CB8AC3E}">
        <p14:creationId xmlns:p14="http://schemas.microsoft.com/office/powerpoint/2010/main" val="3716724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la conversion</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3DA446"/>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sp>
        <p:nvSpPr>
          <p:cNvPr id="4" name="ZoneTexte 3">
            <a:extLst>
              <a:ext uri="{FF2B5EF4-FFF2-40B4-BE49-F238E27FC236}">
                <a16:creationId xmlns:a16="http://schemas.microsoft.com/office/drawing/2014/main" id="{96B8141F-907E-38DA-9F7F-570384BBF8BD}"/>
              </a:ext>
            </a:extLst>
          </p:cNvPr>
          <p:cNvSpPr txBox="1"/>
          <p:nvPr userDrawn="1"/>
        </p:nvSpPr>
        <p:spPr>
          <a:xfrm>
            <a:off x="2209800" y="6263459"/>
            <a:ext cx="7531205" cy="307777"/>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p:txBody>
      </p:sp>
      <p:pic>
        <p:nvPicPr>
          <p:cNvPr id="11" name="Image 10">
            <a:extLst>
              <a:ext uri="{FF2B5EF4-FFF2-40B4-BE49-F238E27FC236}">
                <a16:creationId xmlns:a16="http://schemas.microsoft.com/office/drawing/2014/main" id="{BFD4B4BA-0B08-CA95-9C5D-8C613736E1E0}"/>
              </a:ext>
            </a:extLst>
          </p:cNvPr>
          <p:cNvPicPr>
            <a:picLocks noChangeAspect="1"/>
          </p:cNvPicPr>
          <p:nvPr userDrawn="1"/>
        </p:nvPicPr>
        <p:blipFill>
          <a:blip r:embed="rId17"/>
          <a:stretch>
            <a:fillRect/>
          </a:stretch>
        </p:blipFill>
        <p:spPr>
          <a:xfrm>
            <a:off x="118226" y="136525"/>
            <a:ext cx="1442604" cy="1244600"/>
          </a:xfrm>
          <a:prstGeom prst="rect">
            <a:avLst/>
          </a:prstGeom>
        </p:spPr>
      </p:pic>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3DA446"/>
                </a:solidFill>
                <a:latin typeface="Avenir Medium" panose="02000503020000020003" pitchFamily="2" charset="0"/>
              </a:rPr>
              <a:t>GOTEN</a:t>
            </a:r>
          </a:p>
        </p:txBody>
      </p:sp>
      <p:pic>
        <p:nvPicPr>
          <p:cNvPr id="8" name="Image 7">
            <a:extLst>
              <a:ext uri="{FF2B5EF4-FFF2-40B4-BE49-F238E27FC236}">
                <a16:creationId xmlns:a16="http://schemas.microsoft.com/office/drawing/2014/main" id="{18AB44C3-253D-9F2C-0629-5B55A1BDAB14}"/>
              </a:ext>
            </a:extLst>
          </p:cNvPr>
          <p:cNvPicPr>
            <a:picLocks noChangeAspect="1"/>
          </p:cNvPicPr>
          <p:nvPr/>
        </p:nvPicPr>
        <p:blipFill>
          <a:blip r:embed="rId3"/>
          <a:stretch>
            <a:fillRect/>
          </a:stretch>
        </p:blipFill>
        <p:spPr>
          <a:xfrm>
            <a:off x="5660268" y="806161"/>
            <a:ext cx="5127110" cy="5449570"/>
          </a:xfrm>
          <a:prstGeom prst="rect">
            <a:avLst/>
          </a:prstGeom>
        </p:spPr>
      </p:pic>
    </p:spTree>
    <p:extLst>
      <p:ext uri="{BB962C8B-B14F-4D97-AF65-F5344CB8AC3E}">
        <p14:creationId xmlns:p14="http://schemas.microsoft.com/office/powerpoint/2010/main" val="68306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4A6382-CD80-F8C8-25C8-64580D1C65BB}"/>
              </a:ext>
            </a:extLst>
          </p:cNvPr>
          <p:cNvSpPr>
            <a:spLocks noGrp="1"/>
          </p:cNvSpPr>
          <p:nvPr>
            <p:ph type="ctrTitle" idx="4294967295"/>
          </p:nvPr>
        </p:nvSpPr>
        <p:spPr>
          <a:xfrm>
            <a:off x="5261610" y="242253"/>
            <a:ext cx="3436620" cy="786447"/>
          </a:xfrm>
          <a:prstGeom prst="rect">
            <a:avLst/>
          </a:prstGeom>
        </p:spPr>
        <p:txBody>
          <a:bodyPr/>
          <a:lstStyle/>
          <a:p>
            <a:r>
              <a:rPr lang="fr-FR" sz="6000" dirty="0">
                <a:solidFill>
                  <a:srgbClr val="193B5B"/>
                </a:solidFill>
              </a:rPr>
              <a:t>Défis</a:t>
            </a:r>
          </a:p>
        </p:txBody>
      </p:sp>
      <p:sp>
        <p:nvSpPr>
          <p:cNvPr id="3" name="ZoneTexte 2">
            <a:extLst>
              <a:ext uri="{FF2B5EF4-FFF2-40B4-BE49-F238E27FC236}">
                <a16:creationId xmlns:a16="http://schemas.microsoft.com/office/drawing/2014/main" id="{751258B2-D596-F808-93A3-9C92A544890A}"/>
              </a:ext>
            </a:extLst>
          </p:cNvPr>
          <p:cNvSpPr txBox="1"/>
          <p:nvPr/>
        </p:nvSpPr>
        <p:spPr>
          <a:xfrm>
            <a:off x="1091277" y="3429000"/>
            <a:ext cx="4775346"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05B0F0"/>
                </a:solidFill>
              </a:rPr>
              <a:t>	</a:t>
            </a:r>
            <a:r>
              <a:rPr lang="fr-FR" dirty="0">
                <a:solidFill>
                  <a:srgbClr val="3DA446"/>
                </a:solidFill>
              </a:rPr>
              <a:t>Le vert électronique pour la conversion</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8C57BE91-CADB-34AD-6F7D-C941DE027ADF}"/>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3668024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1427620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512481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193B5B"/>
                </a:solidFill>
                <a:latin typeface="Avenir Medium" panose="02000503020000020003" pitchFamily="2" charset="0"/>
              </a:rPr>
              <a:t>PAC</a:t>
            </a:r>
          </a:p>
        </p:txBody>
      </p:sp>
      <p:pic>
        <p:nvPicPr>
          <p:cNvPr id="7" name="Image 6">
            <a:extLst>
              <a:ext uri="{FF2B5EF4-FFF2-40B4-BE49-F238E27FC236}">
                <a16:creationId xmlns:a16="http://schemas.microsoft.com/office/drawing/2014/main" id="{62F71415-0C20-DC18-9DD3-6E500F645BAE}"/>
              </a:ext>
            </a:extLst>
          </p:cNvPr>
          <p:cNvPicPr>
            <a:picLocks noChangeAspect="1"/>
          </p:cNvPicPr>
          <p:nvPr/>
        </p:nvPicPr>
        <p:blipFill>
          <a:blip r:embed="rId3"/>
          <a:stretch>
            <a:fillRect/>
          </a:stretch>
        </p:blipFill>
        <p:spPr>
          <a:xfrm>
            <a:off x="5543550" y="1219151"/>
            <a:ext cx="5115779" cy="5040861"/>
          </a:xfrm>
          <a:prstGeom prst="rect">
            <a:avLst/>
          </a:prstGeom>
        </p:spPr>
      </p:pic>
    </p:spTree>
    <p:extLst>
      <p:ext uri="{BB962C8B-B14F-4D97-AF65-F5344CB8AC3E}">
        <p14:creationId xmlns:p14="http://schemas.microsoft.com/office/powerpoint/2010/main" val="2213039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4A6382-CD80-F8C8-25C8-64580D1C65BB}"/>
              </a:ext>
            </a:extLst>
          </p:cNvPr>
          <p:cNvSpPr>
            <a:spLocks noGrp="1"/>
          </p:cNvSpPr>
          <p:nvPr>
            <p:ph type="ctrTitle" idx="4294967295"/>
          </p:nvPr>
        </p:nvSpPr>
        <p:spPr>
          <a:xfrm>
            <a:off x="5261610" y="242253"/>
            <a:ext cx="3436620" cy="786447"/>
          </a:xfrm>
          <a:prstGeom prst="rect">
            <a:avLst/>
          </a:prstGeom>
        </p:spPr>
        <p:txBody>
          <a:bodyPr/>
          <a:lstStyle/>
          <a:p>
            <a:r>
              <a:rPr lang="fr-FR" sz="6000" dirty="0">
                <a:solidFill>
                  <a:srgbClr val="193B5B"/>
                </a:solidFill>
              </a:rPr>
              <a:t>Défis</a:t>
            </a:r>
          </a:p>
        </p:txBody>
      </p:sp>
      <p:sp>
        <p:nvSpPr>
          <p:cNvPr id="3" name="ZoneTexte 2">
            <a:extLst>
              <a:ext uri="{FF2B5EF4-FFF2-40B4-BE49-F238E27FC236}">
                <a16:creationId xmlns:a16="http://schemas.microsoft.com/office/drawing/2014/main" id="{751258B2-D596-F808-93A3-9C92A544890A}"/>
              </a:ext>
            </a:extLst>
          </p:cNvPr>
          <p:cNvSpPr txBox="1"/>
          <p:nvPr/>
        </p:nvSpPr>
        <p:spPr>
          <a:xfrm>
            <a:off x="1164013" y="3797878"/>
            <a:ext cx="4097597" cy="1692771"/>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a:t>
            </a:r>
            <a:r>
              <a:rPr lang="fr-FR">
                <a:solidFill>
                  <a:srgbClr val="193B5B"/>
                </a:solidFill>
              </a:rPr>
              <a:t>Les 2 </a:t>
            </a:r>
            <a:r>
              <a:rPr lang="fr-FR" dirty="0">
                <a:solidFill>
                  <a:srgbClr val="193B5B"/>
                </a:solidFill>
              </a:rPr>
              <a:t>couleurs principales utilisées sont :</a:t>
            </a:r>
          </a:p>
          <a:p>
            <a:r>
              <a:rPr lang="fr-FR" dirty="0">
                <a:solidFill>
                  <a:srgbClr val="193B5B"/>
                </a:solidFill>
              </a:rPr>
              <a:t>	Le bleu foncé</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7C2C57D1-D852-ED43-4710-33D9F5262CBC}"/>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1455017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1039379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632453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51258B2-D596-F808-93A3-9C92A544890A}"/>
              </a:ext>
            </a:extLst>
          </p:cNvPr>
          <p:cNvSpPr txBox="1"/>
          <p:nvPr/>
        </p:nvSpPr>
        <p:spPr>
          <a:xfrm>
            <a:off x="1112058" y="3429000"/>
            <a:ext cx="4775346"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05B0F0"/>
                </a:solidFill>
              </a:rPr>
              <a:t>	</a:t>
            </a:r>
            <a:r>
              <a:rPr lang="fr-FR" dirty="0">
                <a:solidFill>
                  <a:srgbClr val="3DA446"/>
                </a:solidFill>
              </a:rPr>
              <a:t>Le vert électronique pour la conversion</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7E3192C9-AF64-B505-7F3C-91419EE8A983}"/>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2412716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4198662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1264965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837904" cy="1179013"/>
          </a:xfrm>
        </p:spPr>
        <p:txBody>
          <a:bodyPr/>
          <a:lstStyle/>
          <a:p>
            <a:pPr marL="0" indent="0">
              <a:buNone/>
            </a:pPr>
            <a:r>
              <a:rPr lang="fr-FR" sz="6600" dirty="0">
                <a:solidFill>
                  <a:srgbClr val="3DA446"/>
                </a:solidFill>
                <a:latin typeface="Avenir Medium" panose="02000503020000020003" pitchFamily="2" charset="0"/>
              </a:rPr>
              <a:t>FRENCHDIAM</a:t>
            </a:r>
          </a:p>
        </p:txBody>
      </p:sp>
      <p:pic>
        <p:nvPicPr>
          <p:cNvPr id="11" name="Image 10">
            <a:extLst>
              <a:ext uri="{FF2B5EF4-FFF2-40B4-BE49-F238E27FC236}">
                <a16:creationId xmlns:a16="http://schemas.microsoft.com/office/drawing/2014/main" id="{6401BE4D-1F3C-13AB-4EB0-939769A38E99}"/>
              </a:ext>
            </a:extLst>
          </p:cNvPr>
          <p:cNvPicPr>
            <a:picLocks noChangeAspect="1"/>
          </p:cNvPicPr>
          <p:nvPr/>
        </p:nvPicPr>
        <p:blipFill>
          <a:blip r:embed="rId3"/>
          <a:stretch>
            <a:fillRect/>
          </a:stretch>
        </p:blipFill>
        <p:spPr>
          <a:xfrm>
            <a:off x="5522881" y="910830"/>
            <a:ext cx="5401883" cy="5344901"/>
          </a:xfrm>
          <a:prstGeom prst="rect">
            <a:avLst/>
          </a:prstGeom>
        </p:spPr>
      </p:pic>
    </p:spTree>
    <p:extLst>
      <p:ext uri="{BB962C8B-B14F-4D97-AF65-F5344CB8AC3E}">
        <p14:creationId xmlns:p14="http://schemas.microsoft.com/office/powerpoint/2010/main" val="1538433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4A6382-CD80-F8C8-25C8-64580D1C65BB}"/>
              </a:ext>
            </a:extLst>
          </p:cNvPr>
          <p:cNvSpPr>
            <a:spLocks noGrp="1"/>
          </p:cNvSpPr>
          <p:nvPr>
            <p:ph type="ctrTitle" idx="4294967295"/>
          </p:nvPr>
        </p:nvSpPr>
        <p:spPr>
          <a:xfrm>
            <a:off x="5261610" y="242253"/>
            <a:ext cx="3436620" cy="786447"/>
          </a:xfrm>
          <a:prstGeom prst="rect">
            <a:avLst/>
          </a:prstGeom>
        </p:spPr>
        <p:txBody>
          <a:bodyPr/>
          <a:lstStyle/>
          <a:p>
            <a:r>
              <a:rPr lang="fr-FR" sz="6000" dirty="0">
                <a:solidFill>
                  <a:srgbClr val="193B5B"/>
                </a:solidFill>
              </a:rPr>
              <a:t>Défis</a:t>
            </a:r>
          </a:p>
        </p:txBody>
      </p:sp>
      <p:sp>
        <p:nvSpPr>
          <p:cNvPr id="3" name="ZoneTexte 2">
            <a:extLst>
              <a:ext uri="{FF2B5EF4-FFF2-40B4-BE49-F238E27FC236}">
                <a16:creationId xmlns:a16="http://schemas.microsoft.com/office/drawing/2014/main" id="{751258B2-D596-F808-93A3-9C92A544890A}"/>
              </a:ext>
            </a:extLst>
          </p:cNvPr>
          <p:cNvSpPr txBox="1"/>
          <p:nvPr/>
        </p:nvSpPr>
        <p:spPr>
          <a:xfrm>
            <a:off x="1101667" y="3590059"/>
            <a:ext cx="4775346" cy="1969770"/>
          </a:xfrm>
          <a:prstGeom prst="rect">
            <a:avLst/>
          </a:prstGeom>
          <a:noFill/>
          <a:ln>
            <a:solidFill>
              <a:srgbClr val="193B5B"/>
            </a:solidFill>
          </a:ln>
        </p:spPr>
        <p:txBody>
          <a:bodyPr wrap="none" rtlCol="0">
            <a:spAutoFit/>
          </a:bodyPr>
          <a:lstStyle/>
          <a:p>
            <a:r>
              <a:rPr lang="fr-FR" dirty="0">
                <a:solidFill>
                  <a:srgbClr val="193B5B"/>
                </a:solidFill>
              </a:rPr>
              <a:t>- La typo est « avenir »</a:t>
            </a:r>
          </a:p>
          <a:p>
            <a:endParaRPr lang="fr-FR" dirty="0">
              <a:solidFill>
                <a:srgbClr val="193B5B"/>
              </a:solidFill>
            </a:endParaRPr>
          </a:p>
          <a:p>
            <a:r>
              <a:rPr lang="fr-FR" dirty="0">
                <a:solidFill>
                  <a:srgbClr val="193B5B"/>
                </a:solidFill>
              </a:rPr>
              <a:t>- Les 3 couleurs principales utilisées sont :</a:t>
            </a:r>
          </a:p>
          <a:p>
            <a:r>
              <a:rPr lang="fr-FR" dirty="0">
                <a:solidFill>
                  <a:srgbClr val="193B5B"/>
                </a:solidFill>
              </a:rPr>
              <a:t>	Le bleu foncé</a:t>
            </a:r>
          </a:p>
          <a:p>
            <a:r>
              <a:rPr lang="fr-FR" dirty="0">
                <a:solidFill>
                  <a:srgbClr val="05B0F0"/>
                </a:solidFill>
              </a:rPr>
              <a:t>	</a:t>
            </a:r>
            <a:r>
              <a:rPr lang="fr-FR" dirty="0">
                <a:solidFill>
                  <a:srgbClr val="3DA446"/>
                </a:solidFill>
              </a:rPr>
              <a:t>Le vert électronique pour la conversion</a:t>
            </a:r>
          </a:p>
          <a:p>
            <a:r>
              <a:rPr lang="fr-FR" dirty="0">
                <a:solidFill>
                  <a:srgbClr val="B4A398"/>
                </a:solidFill>
              </a:rPr>
              <a:t>	Le beige</a:t>
            </a:r>
          </a:p>
          <a:p>
            <a:r>
              <a:rPr lang="fr-FR" sz="1400" i="1" dirty="0"/>
              <a:t> </a:t>
            </a:r>
            <a:r>
              <a:rPr lang="fr-FR" sz="1400" i="1" dirty="0">
                <a:solidFill>
                  <a:srgbClr val="193B5B"/>
                </a:solidFill>
              </a:rPr>
              <a:t>Elles sont toutes enregistrées</a:t>
            </a:r>
          </a:p>
        </p:txBody>
      </p:sp>
      <p:sp>
        <p:nvSpPr>
          <p:cNvPr id="5" name="ZoneTexte 4">
            <a:extLst>
              <a:ext uri="{FF2B5EF4-FFF2-40B4-BE49-F238E27FC236}">
                <a16:creationId xmlns:a16="http://schemas.microsoft.com/office/drawing/2014/main" id="{2A094DCE-624B-9319-1489-A29FD6515E49}"/>
              </a:ext>
            </a:extLst>
          </p:cNvPr>
          <p:cNvSpPr txBox="1"/>
          <p:nvPr/>
        </p:nvSpPr>
        <p:spPr>
          <a:xfrm>
            <a:off x="1183394" y="1704867"/>
            <a:ext cx="8104444" cy="1200329"/>
          </a:xfrm>
          <a:prstGeom prst="rect">
            <a:avLst/>
          </a:prstGeom>
          <a:noFill/>
          <a:ln>
            <a:solidFill>
              <a:srgbClr val="193B5B"/>
            </a:solidFill>
          </a:ln>
        </p:spPr>
        <p:txBody>
          <a:bodyPr wrap="square" rtlCol="0">
            <a:spAutoFit/>
          </a:bodyPr>
          <a:lstStyle/>
          <a:p>
            <a:r>
              <a:rPr lang="fr-FR" sz="3600" dirty="0">
                <a:solidFill>
                  <a:srgbClr val="002060"/>
                </a:solidFill>
              </a:rPr>
              <a:t>3 min sur un fait marquant par projet</a:t>
            </a:r>
            <a:endParaRPr lang="fr-FR" sz="3600" dirty="0">
              <a:solidFill>
                <a:srgbClr val="193B5B"/>
              </a:solidFill>
            </a:endParaRPr>
          </a:p>
          <a:p>
            <a:endParaRPr lang="fr-FR" dirty="0">
              <a:solidFill>
                <a:srgbClr val="193B5B"/>
              </a:solidFill>
            </a:endParaRPr>
          </a:p>
          <a:p>
            <a:endParaRPr lang="fr-FR" dirty="0">
              <a:solidFill>
                <a:srgbClr val="193B5B"/>
              </a:solidFill>
            </a:endParaRPr>
          </a:p>
        </p:txBody>
      </p:sp>
    </p:spTree>
    <p:extLst>
      <p:ext uri="{BB962C8B-B14F-4D97-AF65-F5344CB8AC3E}">
        <p14:creationId xmlns:p14="http://schemas.microsoft.com/office/powerpoint/2010/main" val="2811539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8E51D1-39C9-A80B-F39B-026C441C69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2C7ED22-EB47-A8E3-254C-4E03814E1181}"/>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307471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5DA56E-1B2F-2F11-CF02-49563C9345A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CDC5DB30-21D2-5C2D-D841-78E50B4A478F}"/>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3939088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FC7348-CC9E-BA05-EE6E-FDDC68273B52}"/>
              </a:ext>
            </a:extLst>
          </p:cNvPr>
          <p:cNvSpPr>
            <a:spLocks noGrp="1"/>
          </p:cNvSpPr>
          <p:nvPr>
            <p:ph idx="1"/>
          </p:nvPr>
        </p:nvSpPr>
        <p:spPr>
          <a:xfrm>
            <a:off x="126016" y="2839493"/>
            <a:ext cx="5417534" cy="1179013"/>
          </a:xfrm>
        </p:spPr>
        <p:txBody>
          <a:bodyPr/>
          <a:lstStyle/>
          <a:p>
            <a:pPr marL="0" indent="0">
              <a:buNone/>
            </a:pPr>
            <a:r>
              <a:rPr lang="fr-FR" sz="7200" dirty="0">
                <a:solidFill>
                  <a:srgbClr val="3DA446"/>
                </a:solidFill>
                <a:latin typeface="Avenir Medium" panose="02000503020000020003" pitchFamily="2" charset="0"/>
              </a:rPr>
              <a:t>VERTIGO</a:t>
            </a:r>
          </a:p>
        </p:txBody>
      </p:sp>
      <p:pic>
        <p:nvPicPr>
          <p:cNvPr id="9" name="Image 8">
            <a:extLst>
              <a:ext uri="{FF2B5EF4-FFF2-40B4-BE49-F238E27FC236}">
                <a16:creationId xmlns:a16="http://schemas.microsoft.com/office/drawing/2014/main" id="{0BEA2F30-3A53-1EF0-A004-C7D30B80C059}"/>
              </a:ext>
            </a:extLst>
          </p:cNvPr>
          <p:cNvPicPr>
            <a:picLocks noChangeAspect="1"/>
          </p:cNvPicPr>
          <p:nvPr/>
        </p:nvPicPr>
        <p:blipFill>
          <a:blip r:embed="rId3"/>
          <a:stretch>
            <a:fillRect/>
          </a:stretch>
        </p:blipFill>
        <p:spPr>
          <a:xfrm>
            <a:off x="5646420" y="797290"/>
            <a:ext cx="5140959" cy="5484383"/>
          </a:xfrm>
          <a:prstGeom prst="rect">
            <a:avLst/>
          </a:prstGeom>
        </p:spPr>
      </p:pic>
    </p:spTree>
    <p:extLst>
      <p:ext uri="{BB962C8B-B14F-4D97-AF65-F5344CB8AC3E}">
        <p14:creationId xmlns:p14="http://schemas.microsoft.com/office/powerpoint/2010/main" val="189848672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3.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651</TotalTime>
  <Words>176</Words>
  <Application>Microsoft Macintosh PowerPoint</Application>
  <PresentationFormat>Grand écran</PresentationFormat>
  <Paragraphs>46</Paragraphs>
  <Slides>16</Slides>
  <Notes>8</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16</vt:i4>
      </vt:variant>
    </vt:vector>
  </HeadingPairs>
  <TitlesOfParts>
    <vt:vector size="24" baseType="lpstr">
      <vt:lpstr>Arial</vt:lpstr>
      <vt:lpstr>Avenir Book</vt:lpstr>
      <vt:lpstr>Avenir Heavy</vt:lpstr>
      <vt:lpstr>Avenir Medium</vt:lpstr>
      <vt:lpstr>Calibri</vt:lpstr>
      <vt:lpstr>Calibri Light</vt:lpstr>
      <vt:lpstr>Thème Office</vt:lpstr>
      <vt:lpstr>Conception personnalisée</vt:lpstr>
      <vt:lpstr>Présentation PowerPoint</vt:lpstr>
      <vt:lpstr>Présentation PowerPoint</vt:lpstr>
      <vt:lpstr>Présentation PowerPoint</vt:lpstr>
      <vt:lpstr>Présentation PowerPoint</vt:lpstr>
      <vt:lpstr>Présentation PowerPoint</vt:lpstr>
      <vt:lpstr>Défis</vt:lpstr>
      <vt:lpstr>Présentation PowerPoint</vt:lpstr>
      <vt:lpstr>Présentation PowerPoint</vt:lpstr>
      <vt:lpstr>Présentation PowerPoint</vt:lpstr>
      <vt:lpstr>Défis</vt:lpstr>
      <vt:lpstr>Présentation PowerPoint</vt:lpstr>
      <vt:lpstr>Présentation PowerPoint</vt:lpstr>
      <vt:lpstr>Présentation PowerPoint</vt:lpstr>
      <vt:lpstr>Défis</vt:lpstr>
      <vt:lpstr>Présentation PowerPoint</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33</cp:revision>
  <dcterms:created xsi:type="dcterms:W3CDTF">2023-01-31T08:33:20Z</dcterms:created>
  <dcterms:modified xsi:type="dcterms:W3CDTF">2025-11-26T17:09:34Z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